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  <p:sldMasterId id="2147483813" r:id="rId5"/>
  </p:sldMasterIdLst>
  <p:notesMasterIdLst>
    <p:notesMasterId r:id="rId13"/>
  </p:notesMasterIdLst>
  <p:sldIdLst>
    <p:sldId id="278" r:id="rId6"/>
    <p:sldId id="330" r:id="rId7"/>
    <p:sldId id="322" r:id="rId8"/>
    <p:sldId id="2147479528" r:id="rId9"/>
    <p:sldId id="334" r:id="rId10"/>
    <p:sldId id="2147479527" r:id="rId11"/>
    <p:sldId id="214747952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48670381-7FC1-44D8-ACC7-C66D09CD6AF9}">
          <p14:sldIdLst>
            <p14:sldId id="278"/>
            <p14:sldId id="330"/>
            <p14:sldId id="322"/>
            <p14:sldId id="2147479528"/>
            <p14:sldId id="334"/>
            <p14:sldId id="2147479527"/>
            <p14:sldId id="2147479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9DFF"/>
    <a:srgbClr val="FAF9F8"/>
    <a:srgbClr val="250657"/>
    <a:srgbClr val="163450"/>
    <a:srgbClr val="0189CF"/>
    <a:srgbClr val="D83A01"/>
    <a:srgbClr val="8661C6"/>
    <a:srgbClr val="243A5F"/>
    <a:srgbClr val="017BCE"/>
    <a:srgbClr val="50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2" d="100"/>
          <a:sy n="102" d="100"/>
        </p:scale>
        <p:origin x="19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587-89F2-8C4B-B366-7262BFACEA13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6CB85-1DA6-D943-998E-878BC0C1E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5/31/23 4:09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0992E0-BCD7-1340-8D43-5C59DE3E2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48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F0804463-5A07-404F-A2CB-073A508A6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CE2D84-A681-D740-9AF5-E298642EBCDB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6C070E-BC6A-CA46-897D-A7F8D63DF7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4DA382E-72D4-0247-966F-3BF76598C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983F4B-98C9-894C-A47B-521E9AAE62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341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B48D46E3-4541-8940-A7CC-08D93BF8E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00F298-FD82-8F4D-B24C-81511C534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2BD7AE-9776-A04D-95D8-301F9DE785A3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4218EBA-7F35-4048-BB03-A4AAD4C2A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AFDB02-C2EA-8A40-A0D3-40D6F08D22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3435211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9E179E4-E012-574A-A67F-34D5FE8ED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DB8778-EEE8-914A-8F47-A70C2AE6C410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AA62905-1AC1-674C-AC49-86B10B6E37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981DEA-830B-DF4F-A4CA-5C2BDA92E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F258935-49E6-1A47-8FA3-952902440D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98137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32EE0F9-4603-E34B-9010-3F5F41D7EB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CE2D84-A681-D740-9AF5-E298642EBCDB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6C070E-BC6A-CA46-897D-A7F8D63DF7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4DA382E-72D4-0247-966F-3BF76598C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983F4B-98C9-894C-A47B-521E9AAE62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87362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93670D3-4ADD-4F47-BA41-EAB5E7B6A2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00F298-FD82-8F4D-B24C-81511C534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2BD7AE-9776-A04D-95D8-301F9DE785A3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4218EBA-7F35-4048-BB03-A4AAD4C2A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AFDB02-C2EA-8A40-A0D3-40D6F08D22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978695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425511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4C80EC11-5DBD-6744-95F5-F689DB3B4D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5686FEF9-A39E-C04A-86A4-686FB7ECC1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39" y="3362418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91EA775-69E8-8A4D-BE60-8A65A8F91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39" y="3824998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986744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6BB88FE9-167D-FC4F-8F5C-BA1D142AD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79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79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7140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551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5551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C9845A3A-E6CF-2349-AF81-3F33E35F1E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</p:spTree>
    <p:extLst>
      <p:ext uri="{BB962C8B-B14F-4D97-AF65-F5344CB8AC3E}">
        <p14:creationId xmlns:p14="http://schemas.microsoft.com/office/powerpoint/2010/main" val="3357915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F0804463-5A07-404F-A2CB-073A508A6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37575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F86AEC4-E47C-B14C-947F-0CC0C74669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43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79BA69D-05FD-B347-89D4-9F91AF5A4A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343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27461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692F9B03-DB3F-2F48-8604-8FE9CDF59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5676" y="5170769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935FFBF-4949-8B4E-B0E6-5C16BE35A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5676" y="5511741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9D2B0CA-01D2-4048-8510-F961220168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</p:spTree>
    <p:extLst>
      <p:ext uri="{BB962C8B-B14F-4D97-AF65-F5344CB8AC3E}">
        <p14:creationId xmlns:p14="http://schemas.microsoft.com/office/powerpoint/2010/main" val="3675676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3ACB65BE-42C6-D84A-A7EC-F5B5447637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49262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829-04DC-6840-ADBE-761B796A5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F9118-E8B9-4D45-89A4-F04199D3C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43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716192-697D-8D41-B72E-DFAD4090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93605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425511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6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425511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2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97612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43916F20-9179-004D-B079-B74C6FDCD2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45238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3ACB65BE-42C6-D84A-A7EC-F5B5447637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00278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 up of a tiled wall&#10;&#10;Description automatically generated">
            <a:extLst>
              <a:ext uri="{FF2B5EF4-FFF2-40B4-BE49-F238E27FC236}">
                <a16:creationId xmlns:a16="http://schemas.microsoft.com/office/drawing/2014/main" id="{7B0D2252-1D90-5648-96C8-83CCA64278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496A7261-4CDB-A648-8FF0-F831CE01E1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836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5F82D98C-2706-244E-88E7-B018AFC43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4078455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9D0572D-5E76-BE47-9539-BD3FA3E60F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6005657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E7503A2B-B61D-A147-A634-4FF8578341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34662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37575" y="4078455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DA2160D-FA02-594A-A4F0-6B39A7ED3E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433" y="6005657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EA3227FC-DD56-F549-99A0-4C54706D1E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3433" y="634662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27461" y="4078455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4E0E9C6-F0E2-C944-BE78-C265242B32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5676" y="6005657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C57B7E4-467A-4D42-BCFF-A63D186935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5676" y="6346629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30384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6BB88FE9-167D-FC4F-8F5C-BA1D142AD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79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79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7140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551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5551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7A83EF-3122-FC49-9903-69C268B08B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7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F0804463-5A07-404F-A2CB-073A508A6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0362D1-EBCE-1142-BF6D-25CC2919BE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37575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F86AEC4-E47C-B14C-947F-0CC0C74669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43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79BA69D-05FD-B347-89D4-9F91AF5A4A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343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27461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692F9B03-DB3F-2F48-8604-8FE9CDF59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5676" y="5170769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935FFBF-4949-8B4E-B0E6-5C16BE35A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5676" y="5511741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95596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81BCFE2-3550-D240-9DF4-8CD714EA4A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DFF0B3-2294-1A47-B5CA-7DF61F9F0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3FB1B3F-EF21-2140-9989-83E2190C1D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748F15-9224-EB42-B45F-7927AB6743E0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C2D21D6B-A99A-0B41-BCF8-04688050B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D4D13042-F545-FF47-A697-C3E72EC47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3409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641C6F7-2D8E-F542-BA02-C9CC8939E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994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887071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oneycomb, outdoor object, tiled&#10;&#10;Description automatically generated">
            <a:extLst>
              <a:ext uri="{FF2B5EF4-FFF2-40B4-BE49-F238E27FC236}">
                <a16:creationId xmlns:a16="http://schemas.microsoft.com/office/drawing/2014/main" id="{2DF3EA26-1FD4-1F44-AF5E-C93339727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58AC4F7-C6C7-F345-B5A1-0F7FA74BE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2EADE63-125E-8E47-BFD0-0B72995EE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7D68C41-1F98-4A48-8ED3-298FE718C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987B11C9-4CA3-FA4E-BC7B-10185C13F4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066C34B-483B-7D45-8F62-AA6A987E31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11F11E-6D6A-0744-9D2D-3A22BDB34A7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42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BA17EF9-2757-EF4B-AD9F-199EB3CC0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7CA7586-C918-204A-B315-DA385F3C3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89C2B24-65A9-984A-B0BF-3C22D0B35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151CD75-C8D1-A441-AFB2-6C15CAE4A2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4C9EA80-57A5-F842-9EB1-714E3E8033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EADB66-CCC6-2F49-A7C6-3A819FFE8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B8AD4-5AA0-C546-98C2-8B38B2D30AC6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970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llustrated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9C0032E4-9BED-F949-909E-F285FA570E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7CA7586-C918-204A-B315-DA385F3C3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89C2B24-65A9-984A-B0BF-3C22D0B35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151CD75-C8D1-A441-AFB2-6C15CAE4A2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4C9EA80-57A5-F842-9EB1-714E3E8033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EADB66-CCC6-2F49-A7C6-3A819FFE8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B8AD4-5AA0-C546-98C2-8B38B2D30AC6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03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llustrated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08452E7F-57F2-2242-80E8-2332954E3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7CA7586-C918-204A-B315-DA385F3C3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89C2B24-65A9-984A-B0BF-3C22D0B35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151CD75-C8D1-A441-AFB2-6C15CAE4A2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4C9EA80-57A5-F842-9EB1-714E3E8033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EADB66-CCC6-2F49-A7C6-3A819FFE8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B8AD4-5AA0-C546-98C2-8B38B2D30AC6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0724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peaker |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B48D46E3-4541-8940-A7CC-08D93BF8E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591040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4310765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6CE0335-A34F-1846-B1A9-9CA992BFB7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48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Blue Hex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B376E3-3F21-084A-8CD5-1109722A51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243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61823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Purple Hex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38855AC3-4082-9446-8D48-79C2FB50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50E6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61521-97B5-8E44-865C-B9D813938496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3B2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470785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Blu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98492DB5-2C26-4D45-9424-9CDE000AA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110808" cy="0"/>
          </a:xfrm>
          <a:prstGeom prst="line">
            <a:avLst/>
          </a:prstGeom>
          <a:ln w="28575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01A4E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24A465-4619-CD4A-8435-8F195D4B11BF}"/>
              </a:ext>
            </a:extLst>
          </p:cNvPr>
          <p:cNvSpPr/>
          <p:nvPr userDrawn="1"/>
        </p:nvSpPr>
        <p:spPr>
          <a:xfrm>
            <a:off x="9326291" y="3211415"/>
            <a:ext cx="2865709" cy="891281"/>
          </a:xfrm>
          <a:prstGeom prst="rect">
            <a:avLst/>
          </a:prstGeom>
          <a:solidFill>
            <a:srgbClr val="018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26291" y="3211415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6291" y="3611000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08E5A22-238B-B344-A958-EBAFB2389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34DFA0A-9375-4A47-B6F2-8C4DD00BDA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48800" y="4102696"/>
            <a:ext cx="2778645" cy="27826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</p:spTree>
    <p:extLst>
      <p:ext uri="{BB962C8B-B14F-4D97-AF65-F5344CB8AC3E}">
        <p14:creationId xmlns:p14="http://schemas.microsoft.com/office/powerpoint/2010/main" val="2753323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Blu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6B3B46EC-DD99-814F-916A-5CDDDB288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110808" cy="0"/>
          </a:xfrm>
          <a:prstGeom prst="line">
            <a:avLst/>
          </a:prstGeom>
          <a:ln w="28575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F25021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300AF5C2-E83E-6245-A1E6-988C371201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48800" y="4102696"/>
            <a:ext cx="2778645" cy="27826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08E5A22-238B-B344-A958-EBAFB2389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AC87C4-D9CC-3E48-ADC9-99DD9EE62868}"/>
              </a:ext>
            </a:extLst>
          </p:cNvPr>
          <p:cNvSpPr/>
          <p:nvPr userDrawn="1"/>
        </p:nvSpPr>
        <p:spPr>
          <a:xfrm>
            <a:off x="9326291" y="3211415"/>
            <a:ext cx="2865709" cy="891281"/>
          </a:xfrm>
          <a:prstGeom prst="rect">
            <a:avLst/>
          </a:prstGeom>
          <a:solidFill>
            <a:srgbClr val="D83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2633FB3-771C-E148-80D5-0F959759B4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26291" y="3211415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BE1F6C3-6B5A-444F-BBCF-3B31C51334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6291" y="3611000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779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C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7C986317-771A-4842-987C-2D31AD2285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163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91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6E0457B-9267-F04F-AB8F-D0D02DB3B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78810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7707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W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2F205028-8155-C442-B09E-9B6516020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250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62976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DrG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B54F63F-D290-0C47-B35F-8AE2E7C5A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250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821407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6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18A6298-6C1B-F14B-B2E8-74FFF0694A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40901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3FDEE6-6CCD-6749-AA3A-98399792E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994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45775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8272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B0A58F-87A4-FE47-AD92-A97853B3CA6E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0A113120-C308-0B40-B4F4-9C7B0B810A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9CAB865-4D74-7449-AD22-C065A0B711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0189C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18E602A-13F3-2549-951F-39C88CC09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58377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6BB88FE9-167D-FC4F-8F5C-BA1D142AD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DB8778-EEE8-914A-8F47-A70C2AE6C410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AA62905-1AC1-674C-AC49-86B10B6E37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981DEA-830B-DF4F-A4CA-5C2BDA92E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F258935-49E6-1A47-8FA3-952902440D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43846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40D3D-8D96-934B-9242-456F2087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31D5-0A2E-744F-8F56-AE975B29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ED42-B3A5-9C40-A72D-450D416AA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4C7B-673E-8048-A263-86C6AAFAD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83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40D3D-8D96-934B-9242-456F2087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31D5-0A2E-744F-8F56-AE975B29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ED42-B3A5-9C40-A72D-450D416AA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4C7B-673E-8048-A263-86C6AAFAD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8221F-261A-A940-A43F-5567E76D1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8" y="4217032"/>
            <a:ext cx="5439456" cy="52857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dirty="0"/>
              <a:t>Please find the respective slides in the sections for your use.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2E55A-7C12-6F40-803D-AE035498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" y="2390082"/>
            <a:ext cx="8465683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</a:t>
            </a:r>
            <a:b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Promotional Templates</a:t>
            </a:r>
            <a:endParaRPr lang="en-US" sz="28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1F5EB7-C1E3-1147-82B3-A75DDC200BEE}"/>
              </a:ext>
            </a:extLst>
          </p:cNvPr>
          <p:cNvSpPr/>
          <p:nvPr/>
        </p:nvSpPr>
        <p:spPr>
          <a:xfrm>
            <a:off x="8475345" y="269914"/>
            <a:ext cx="3486150" cy="1760220"/>
          </a:xfrm>
          <a:prstGeom prst="roundRect">
            <a:avLst/>
          </a:prstGeom>
          <a:solidFill>
            <a:srgbClr val="017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903E3-214E-3241-B9F7-B7288BD4FC80}"/>
              </a:ext>
            </a:extLst>
          </p:cNvPr>
          <p:cNvSpPr txBox="1"/>
          <p:nvPr/>
        </p:nvSpPr>
        <p:spPr>
          <a:xfrm>
            <a:off x="8529638" y="611415"/>
            <a:ext cx="3377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304173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22F8A-E6D6-60E6-8F8E-5D98B5BCD4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8" y="4191980"/>
            <a:ext cx="5455079" cy="528579"/>
          </a:xfrm>
        </p:spPr>
        <p:txBody>
          <a:bodyPr/>
          <a:lstStyle/>
          <a:p>
            <a:r>
              <a:rPr lang="en-US" dirty="0"/>
              <a:t>Day, Month XX | XX</a:t>
            </a:r>
            <a:r>
              <a:rPr lang="en-US" sz="2400" dirty="0"/>
              <a:t>PM</a:t>
            </a:r>
            <a:r>
              <a:rPr lang="en-US" dirty="0"/>
              <a:t> TIMEZONE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D83F9-C514-26A8-D36F-D57D4DE61C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7688" y="5962560"/>
            <a:ext cx="4110809" cy="528579"/>
          </a:xfrm>
        </p:spPr>
        <p:txBody>
          <a:bodyPr/>
          <a:lstStyle/>
          <a:p>
            <a:r>
              <a:rPr lang="en-US" dirty="0"/>
              <a:t>AKA link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7920D5-0443-5BA1-D18E-B3E2AC5C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  <a:endParaRPr lang="en-US" sz="28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B15282DC-AFFD-380C-71DE-BE8800E72382}"/>
              </a:ext>
            </a:extLst>
          </p:cNvPr>
          <p:cNvSpPr txBox="1">
            <a:spLocks/>
          </p:cNvSpPr>
          <p:nvPr/>
        </p:nvSpPr>
        <p:spPr>
          <a:xfrm>
            <a:off x="547687" y="4812980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3 sentences on why attend? </a:t>
            </a:r>
          </a:p>
        </p:txBody>
      </p:sp>
    </p:spTree>
    <p:extLst>
      <p:ext uri="{BB962C8B-B14F-4D97-AF65-F5344CB8AC3E}">
        <p14:creationId xmlns:p14="http://schemas.microsoft.com/office/powerpoint/2010/main" val="76802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C6AD-008D-A347-AF99-347AE009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6" y="2464869"/>
            <a:ext cx="6760585" cy="1325563"/>
          </a:xfrm>
        </p:spPr>
        <p:txBody>
          <a:bodyPr>
            <a:noAutofit/>
          </a:bodyPr>
          <a:lstStyle/>
          <a:p>
            <a:r>
              <a:rPr lang="en-US" sz="2800" dirty="0"/>
              <a:t>Let’s Get Technical - &lt;Market&gt;</a:t>
            </a:r>
            <a:br>
              <a:rPr lang="en-US" sz="2800" dirty="0"/>
            </a:b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&lt;subtitle e.g. Publish a static web app with Microsoft Azure and GitHub</a:t>
            </a:r>
            <a:r>
              <a:rPr lang="en-SG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&gt; </a:t>
            </a:r>
            <a:endParaRPr lang="en-US" sz="2800" dirty="0"/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6F93B6B8-1E61-1F8F-E70C-EAD511CFEDF2}"/>
              </a:ext>
            </a:extLst>
          </p:cNvPr>
          <p:cNvSpPr txBox="1">
            <a:spLocks/>
          </p:cNvSpPr>
          <p:nvPr/>
        </p:nvSpPr>
        <p:spPr>
          <a:xfrm>
            <a:off x="547689" y="2772256"/>
            <a:ext cx="8859202" cy="5285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D59DF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DDD09F-E4C9-D1F4-2926-145A8A70DA50}"/>
              </a:ext>
            </a:extLst>
          </p:cNvPr>
          <p:cNvSpPr txBox="1">
            <a:spLocks/>
          </p:cNvSpPr>
          <p:nvPr/>
        </p:nvSpPr>
        <p:spPr>
          <a:xfrm>
            <a:off x="640921" y="5835528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59DFF"/>
                </a:solidFill>
              </a:rPr>
              <a:t>AKA link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434B7591-E85D-5CA2-E672-E8B5126CE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8" y="4191980"/>
            <a:ext cx="5455079" cy="52857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Day, Month XX | XX</a:t>
            </a:r>
            <a:r>
              <a:rPr lang="en-US" sz="2400" dirty="0"/>
              <a:t>PM</a:t>
            </a:r>
            <a:r>
              <a:rPr lang="en-US" dirty="0"/>
              <a:t> TIMEZONE | </a:t>
            </a:r>
            <a:r>
              <a:rPr lang="en-US" dirty="0">
                <a:solidFill>
                  <a:srgbClr val="D59DFF"/>
                </a:solidFill>
              </a:rPr>
              <a:t>LIVE</a:t>
            </a:r>
          </a:p>
          <a:p>
            <a:endParaRPr lang="en-US" dirty="0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ED020419-7585-756E-011F-2D912D19936C}"/>
              </a:ext>
            </a:extLst>
          </p:cNvPr>
          <p:cNvSpPr txBox="1">
            <a:spLocks/>
          </p:cNvSpPr>
          <p:nvPr/>
        </p:nvSpPr>
        <p:spPr>
          <a:xfrm>
            <a:off x="547687" y="4812980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3 sentences on why attend? </a:t>
            </a:r>
          </a:p>
        </p:txBody>
      </p:sp>
    </p:spTree>
    <p:extLst>
      <p:ext uri="{BB962C8B-B14F-4D97-AF65-F5344CB8AC3E}">
        <p14:creationId xmlns:p14="http://schemas.microsoft.com/office/powerpoint/2010/main" val="49491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78254EE-5F75-6F13-F741-4C757F1C0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43A6C01-478D-CF73-0290-625AA06706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75573" y="2646765"/>
            <a:ext cx="1948377" cy="1948377"/>
          </a:xfrm>
        </p:spPr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3BF9717-E8A9-6D57-21F1-B011C2316B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34837" y="3592005"/>
            <a:ext cx="2768106" cy="3926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B3B9137-C96D-EEC0-D6EC-C989A1EFD04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4837" y="4202488"/>
            <a:ext cx="2768106" cy="392654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E07695E-634E-CCB8-70AE-D512F38590CC}"/>
              </a:ext>
            </a:extLst>
          </p:cNvPr>
          <p:cNvSpPr txBox="1">
            <a:spLocks/>
          </p:cNvSpPr>
          <p:nvPr/>
        </p:nvSpPr>
        <p:spPr>
          <a:xfrm>
            <a:off x="640921" y="5518386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59DFF"/>
                </a:solidFill>
              </a:rPr>
              <a:t>AKA link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EEDF3EF3-5B60-1459-C66B-6984F0BE9624}"/>
              </a:ext>
            </a:extLst>
          </p:cNvPr>
          <p:cNvSpPr txBox="1">
            <a:spLocks/>
          </p:cNvSpPr>
          <p:nvPr/>
        </p:nvSpPr>
        <p:spPr>
          <a:xfrm>
            <a:off x="547688" y="2638753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Day, Month XX | XX</a:t>
            </a:r>
            <a:r>
              <a:rPr lang="en-US" sz="2400" dirty="0"/>
              <a:t>PM</a:t>
            </a:r>
            <a:r>
              <a:rPr lang="en-US" dirty="0"/>
              <a:t> TIMEZONE | </a:t>
            </a:r>
            <a:r>
              <a:rPr lang="en-US" dirty="0">
                <a:solidFill>
                  <a:srgbClr val="D59DFF"/>
                </a:solidFill>
              </a:rPr>
              <a:t>LIVE</a:t>
            </a:r>
          </a:p>
          <a:p>
            <a:endParaRPr lang="en-US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C05FD0E8-E0D2-7272-7068-F272A8FB9FF4}"/>
              </a:ext>
            </a:extLst>
          </p:cNvPr>
          <p:cNvSpPr txBox="1">
            <a:spLocks/>
          </p:cNvSpPr>
          <p:nvPr/>
        </p:nvSpPr>
        <p:spPr>
          <a:xfrm>
            <a:off x="547687" y="3259753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3 sentences on why attend? </a:t>
            </a:r>
          </a:p>
        </p:txBody>
      </p:sp>
    </p:spTree>
    <p:extLst>
      <p:ext uri="{BB962C8B-B14F-4D97-AF65-F5344CB8AC3E}">
        <p14:creationId xmlns:p14="http://schemas.microsoft.com/office/powerpoint/2010/main" val="4197846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9A9A42F-A1FC-38AC-E9A8-6341CDCA5B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Day, Month XX | XX</a:t>
            </a:r>
            <a:r>
              <a:rPr lang="en-US" sz="2400" dirty="0"/>
              <a:t>PM</a:t>
            </a:r>
            <a:r>
              <a:rPr lang="en-US" dirty="0"/>
              <a:t> TIMEZONE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A00B4D0-80E5-5993-5744-F804961A40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6FB2E81-BFBC-A0EE-D388-978BE361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06524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B2CF3A-AE24-BE28-CFB2-ACBF94D5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F88AB9-9C77-C4FF-CF46-BBFA47F1B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7687" y="4427593"/>
            <a:ext cx="2184961" cy="2184961"/>
          </a:xfrm>
        </p:spPr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D0D86-E1B8-E5C4-35DE-49A4A1328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7" y="2466592"/>
            <a:ext cx="8705170" cy="528579"/>
          </a:xfrm>
        </p:spPr>
        <p:txBody>
          <a:bodyPr>
            <a:normAutofit/>
          </a:bodyPr>
          <a:lstStyle/>
          <a:p>
            <a:r>
              <a:rPr lang="en-US" dirty="0"/>
              <a:t>Day, Month XX |  XXPM TIMEZONE |  </a:t>
            </a:r>
            <a:r>
              <a:rPr lang="en-US" dirty="0">
                <a:solidFill>
                  <a:srgbClr val="D59DFF"/>
                </a:solidFill>
              </a:rPr>
              <a:t>Livestream event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DE5934-4DE9-7A98-6801-07C47EEC39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71338" y="4364500"/>
            <a:ext cx="5455079" cy="5285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8A07F7-18B4-CB6C-7F12-7EFBD50A6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1338" y="4827080"/>
            <a:ext cx="5455079" cy="52857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41895ACF-C7DE-1C25-D7CC-F1CF1A05B52E}"/>
              </a:ext>
            </a:extLst>
          </p:cNvPr>
          <p:cNvSpPr txBox="1">
            <a:spLocks/>
          </p:cNvSpPr>
          <p:nvPr/>
        </p:nvSpPr>
        <p:spPr>
          <a:xfrm>
            <a:off x="547686" y="3899014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59DFF"/>
                </a:solidFill>
              </a:rPr>
              <a:t>AKA link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1DDBBDC0-5E08-178A-6BE4-E5265B26CC3D}"/>
              </a:ext>
            </a:extLst>
          </p:cNvPr>
          <p:cNvSpPr txBox="1">
            <a:spLocks/>
          </p:cNvSpPr>
          <p:nvPr/>
        </p:nvSpPr>
        <p:spPr>
          <a:xfrm>
            <a:off x="547687" y="3076052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3 sentences on why attend? </a:t>
            </a:r>
          </a:p>
        </p:txBody>
      </p:sp>
    </p:spTree>
    <p:extLst>
      <p:ext uri="{BB962C8B-B14F-4D97-AF65-F5344CB8AC3E}">
        <p14:creationId xmlns:p14="http://schemas.microsoft.com/office/powerpoint/2010/main" val="3806157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6F59E3C1E3E4BAA48EAE22399DB55" ma:contentTypeVersion="20" ma:contentTypeDescription="Create a new document." ma:contentTypeScope="" ma:versionID="dc3981dbce9af48a537d1d46fea5dc67">
  <xsd:schema xmlns:xsd="http://www.w3.org/2001/XMLSchema" xmlns:xs="http://www.w3.org/2001/XMLSchema" xmlns:p="http://schemas.microsoft.com/office/2006/metadata/properties" xmlns:ns1="http://schemas.microsoft.com/sharepoint/v3" xmlns:ns2="e4e70d0c-1ccd-4c5d-b6ee-9f2f639d736b" xmlns:ns3="496f9030-4ae6-4d87-853b-6ca1f4d6f3cc" xmlns:ns4="230e9df3-be65-4c73-a93b-d1236ebd677e" targetNamespace="http://schemas.microsoft.com/office/2006/metadata/properties" ma:root="true" ma:fieldsID="057c9a54d8a6f6f3f57e90c7892ba61a" ns1:_="" ns2:_="" ns3:_="" ns4:_="">
    <xsd:import namespace="http://schemas.microsoft.com/sharepoint/v3"/>
    <xsd:import namespace="e4e70d0c-1ccd-4c5d-b6ee-9f2f639d736b"/>
    <xsd:import namespace="496f9030-4ae6-4d87-853b-6ca1f4d6f3cc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70d0c-1ccd-4c5d-b6ee-9f2f639d73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f9030-4ae6-4d87-853b-6ca1f4d6f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ddbe01d7-c23c-41c8-b92b-8850bcc05f28}" ma:internalName="TaxCatchAll" ma:showField="CatchAllData" ma:web="496f9030-4ae6-4d87-853b-6ca1f4d6f3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e4e70d0c-1ccd-4c5d-b6ee-9f2f639d736b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3ECAADF-1FC9-4BE7-9A04-1228079B1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4e70d0c-1ccd-4c5d-b6ee-9f2f639d736b"/>
    <ds:schemaRef ds:uri="496f9030-4ae6-4d87-853b-6ca1f4d6f3cc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3E114B-C0B5-4653-BCD7-72F2F8645E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E1A77F-022C-4B5B-9252-EBF8223F9443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230e9df3-be65-4c73-a93b-d1236ebd677e"/>
    <ds:schemaRef ds:uri="http://purl.org/dc/terms/"/>
    <ds:schemaRef ds:uri="http://www.w3.org/XML/1998/namespace"/>
    <ds:schemaRef ds:uri="http://schemas.microsoft.com/office/2006/documentManagement/types"/>
    <ds:schemaRef ds:uri="e4e70d0c-1ccd-4c5d-b6ee-9f2f639d736b"/>
    <ds:schemaRef ds:uri="http://schemas.openxmlformats.org/package/2006/metadata/core-properties"/>
    <ds:schemaRef ds:uri="496f9030-4ae6-4d87-853b-6ca1f4d6f3cc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249</Words>
  <Application>Microsoft Macintosh PowerPoint</Application>
  <PresentationFormat>Widescreen</PresentationFormat>
  <Paragraphs>24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Segoe UI</vt:lpstr>
      <vt:lpstr>Segoe UI Semibold</vt:lpstr>
      <vt:lpstr>Segoe UI Semilight</vt:lpstr>
      <vt:lpstr>1_Office Theme</vt:lpstr>
      <vt:lpstr>7_Office Theme</vt:lpstr>
      <vt:lpstr>Let’s Get Technical  Promotional Templates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Caitlin Land</dc:creator>
  <cp:lastModifiedBy>Suzanne Chen</cp:lastModifiedBy>
  <cp:revision>24</cp:revision>
  <dcterms:created xsi:type="dcterms:W3CDTF">2020-08-05T21:00:18Z</dcterms:created>
  <dcterms:modified xsi:type="dcterms:W3CDTF">2023-05-31T08:39:27Z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0x010100C306F59E3C1E3E4BAA48EAE22399DB55</vt:lpwstr>
  </property>
  <property fmtid="{D5CDD505-2E9C-101B-9397-08002B2CF9AE}" pid="3" name="MediaServiceImageTags">
    <vt:lpwstr/>
  </property>
</Properties>
</file>